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54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4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4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7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03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F858A-887D-488E-839F-45235B1BDE15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0B090-F649-4CD1-801A-B7E2BD399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3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700088" y="463550"/>
            <a:ext cx="7983537" cy="498475"/>
          </a:xfrm>
        </p:spPr>
        <p:txBody>
          <a:bodyPr>
            <a:normAutofit fontScale="90000"/>
          </a:bodyPr>
          <a:lstStyle/>
          <a:p>
            <a:r>
              <a:rPr smtClean="0">
                <a:ln>
                  <a:noFill/>
                </a:ln>
                <a:cs typeface="Arial" pitchFamily="34" charset="0"/>
              </a:rPr>
              <a:t>Text Sources: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411163" y="1231900"/>
            <a:ext cx="7983537" cy="4543425"/>
          </a:xfrm>
        </p:spPr>
        <p:txBody>
          <a:bodyPr>
            <a:normAutofit fontScale="85000" lnSpcReduction="20000"/>
          </a:bodyPr>
          <a:lstStyle/>
          <a:p>
            <a:r>
              <a:rPr lang="en-US" smtClean="0"/>
              <a:t>Google Scholar</a:t>
            </a:r>
          </a:p>
          <a:p>
            <a:r>
              <a:rPr lang="en-US" smtClean="0"/>
              <a:t>New York Times</a:t>
            </a:r>
          </a:p>
          <a:p>
            <a:r>
              <a:rPr lang="en-US" smtClean="0"/>
              <a:t>New York Times Upfront Magazine</a:t>
            </a:r>
          </a:p>
          <a:p>
            <a:r>
              <a:rPr lang="en-US" smtClean="0"/>
              <a:t>Scholastic</a:t>
            </a:r>
          </a:p>
          <a:p>
            <a:r>
              <a:rPr lang="en-US" smtClean="0"/>
              <a:t>**Your local library</a:t>
            </a:r>
          </a:p>
          <a:p>
            <a:r>
              <a:rPr lang="en-US" smtClean="0"/>
              <a:t>Gale Cenegage</a:t>
            </a:r>
          </a:p>
          <a:p>
            <a:r>
              <a:rPr lang="en-US" smtClean="0"/>
              <a:t>Ebsco</a:t>
            </a:r>
          </a:p>
          <a:p>
            <a:r>
              <a:rPr lang="en-US" smtClean="0"/>
              <a:t>SHEG (Stanford History Education Group)</a:t>
            </a:r>
          </a:p>
          <a:p>
            <a:r>
              <a:rPr lang="en-US" smtClean="0"/>
              <a:t>Washington Post</a:t>
            </a:r>
          </a:p>
          <a:p>
            <a:r>
              <a:rPr lang="en-US" smtClean="0"/>
              <a:t>National Geographic</a:t>
            </a:r>
          </a:p>
          <a:p>
            <a:r>
              <a:rPr lang="en-US" smtClean="0"/>
              <a:t>Scirus (science search engine)</a:t>
            </a: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21B0438-C532-4690-8B9C-E68039E3C397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0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Text Sources: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Sources:</dc:title>
  <dc:creator>Cathy Feldman</dc:creator>
  <cp:lastModifiedBy>Frank Duffin</cp:lastModifiedBy>
  <cp:revision>1</cp:revision>
  <dcterms:created xsi:type="dcterms:W3CDTF">2013-08-06T11:31:03Z</dcterms:created>
  <dcterms:modified xsi:type="dcterms:W3CDTF">2013-08-06T14:37:33Z</dcterms:modified>
</cp:coreProperties>
</file>